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8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11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79460"/>
            <a:ext cx="6879153" cy="4083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75856" y="461165"/>
            <a:ext cx="43380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Arial Black" panose="020B0A04020102020204" pitchFamily="34" charset="0"/>
              </a:rPr>
              <a:t>ДОМАШНИЕ ПТИЦЫ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76193" y="6237312"/>
            <a:ext cx="6179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подготовила воспитатель Полещук А.А.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221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840" y="513546"/>
            <a:ext cx="3914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Arial Black" panose="020B0A04020102020204" pitchFamily="34" charset="0"/>
              </a:rPr>
              <a:t>Что за птицы?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pic>
        <p:nvPicPr>
          <p:cNvPr id="2052" name="Picture 4" descr="http://papik.pro/uploads/posts/2021-12/1639278678_70-papik-pro-p-klipart-petukh-7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5" t="3898" r="23777" b="9656"/>
          <a:stretch/>
        </p:blipFill>
        <p:spPr bwMode="auto">
          <a:xfrm>
            <a:off x="539552" y="1772816"/>
            <a:ext cx="2081905" cy="197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avatars.mds.yandex.net/i?id=6866e82d0e57dc1866f502b1ad370cb62284dff4-5345995-images-thumbs&amp;n=1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3"/>
          <a:stretch/>
        </p:blipFill>
        <p:spPr bwMode="auto">
          <a:xfrm>
            <a:off x="323528" y="3749386"/>
            <a:ext cx="2808312" cy="2370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avatars.mds.yandex.net/i?id=ec040c435b9449659a36fce2cfb399e9c07c152c-11270391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772816"/>
            <a:ext cx="2598440" cy="196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avatars.mds.yandex.net/i?id=a1440f72b5857cffdd642696893dd71a13c7ddbb-12608033-images-thumbs&amp;n=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482" y="3689113"/>
            <a:ext cx="3196367" cy="2615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avatars.mds.yandex.net/get-mpic/5236741/img_id2775749633904620924.jpeg/ori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849" y="2128316"/>
            <a:ext cx="2508116" cy="2870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406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papik.pro/uploads/posts/2021-12/1639278678_70-papik-pro-p-klipart-petukh-7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5" t="3898" r="23777" b="9656"/>
          <a:stretch/>
        </p:blipFill>
        <p:spPr bwMode="auto">
          <a:xfrm>
            <a:off x="337091" y="1772815"/>
            <a:ext cx="3160433" cy="300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83768" y="404664"/>
            <a:ext cx="40607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Arial Black" panose="020B0A04020102020204" pitchFamily="34" charset="0"/>
              </a:rPr>
              <a:t>У домашних птиц…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14130" y="1636032"/>
            <a:ext cx="322622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/>
              <a:t>Тело покрыто перьями,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/>
              <a:t>Есть крылья,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/>
              <a:t>Есть клюв,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/>
              <a:t>Две лапы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81620" y="4077072"/>
            <a:ext cx="37874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Они :</a:t>
            </a:r>
          </a:p>
          <a:p>
            <a:r>
              <a:rPr lang="ru-RU" sz="2400" dirty="0"/>
              <a:t> бегают и немного летают, некоторые из них плавают (водоплавающие-утки, гуси)</a:t>
            </a:r>
          </a:p>
        </p:txBody>
      </p:sp>
    </p:spTree>
    <p:extLst>
      <p:ext uri="{BB962C8B-B14F-4D97-AF65-F5344CB8AC3E}">
        <p14:creationId xmlns:p14="http://schemas.microsoft.com/office/powerpoint/2010/main" val="753504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8" descr="https://raskraskiplus.ru/wp-content/uploads/2/3/e/23e181eba16a97207649178cf293b23a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915816" y="513546"/>
            <a:ext cx="3250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 семью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avatars.mds.yandex.net/get-mpic/5236741/img_id2775749633904620924.jpeg/ori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65" y="1916832"/>
            <a:ext cx="2799944" cy="320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res.cloudinary.com/dk-find-out/image/upload/q_80,w_1440,f_auto/MA_00724886_kfcit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628800"/>
            <a:ext cx="2466313" cy="246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s://37.img.avito.st/640x480/61059387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940301"/>
            <a:ext cx="2695962" cy="179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14310" y="5365468"/>
            <a:ext cx="938077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b="1" dirty="0" smtClean="0"/>
              <a:t>Индюк 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394918" y="5743215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Индюшата 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550979" y="418136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Индюшка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85867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papik.pro/uploads/posts/2021-12/1639278678_70-papik-pro-p-klipart-petukh-7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5" t="3898" r="23777" b="9656"/>
          <a:stretch/>
        </p:blipFill>
        <p:spPr bwMode="auto">
          <a:xfrm>
            <a:off x="539552" y="1772816"/>
            <a:ext cx="2081905" cy="197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avatars.mds.yandex.net/i?id=6866e82d0e57dc1866f502b1ad370cb62284dff4-5345995-images-thumbs&amp;n=1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4"/>
          <a:stretch/>
        </p:blipFill>
        <p:spPr bwMode="auto">
          <a:xfrm>
            <a:off x="4865146" y="1628800"/>
            <a:ext cx="3461257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img.promportal.su/foto/good_fotos/2649/26495762/inkubator-36-yaic-nesushka-220-12-avtomat-povorot-cifrovoy-gigrometr_foto_larges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020" y="3212976"/>
            <a:ext cx="2899761" cy="2276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4770" y="3982027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Петух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745802" y="5620598"/>
            <a:ext cx="111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Цыплята 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300192" y="4649145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Курица 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49494" y="404664"/>
            <a:ext cx="32506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 семью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634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avatars.mds.yandex.net/i?id=a1440f72b5857cffdd642696893dd71a13c7ddbb-12608033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2857926" cy="233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60604" y="404664"/>
            <a:ext cx="32506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 семью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 descr="https://i.pinimg.com/originals/01/73/e0/0173e0b65ce8afc2f2f478b26311a3b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302" y="1646437"/>
            <a:ext cx="2880320" cy="240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avatars.mds.yandex.net/i?id=f7a4428f2707c9d64f2a5ac9eb2da262bb200d6e-9863167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604" y="3737242"/>
            <a:ext cx="3719100" cy="1658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75656" y="4293096"/>
            <a:ext cx="694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Утка 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243416" y="5585628"/>
            <a:ext cx="753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Утята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867007" y="4072599"/>
            <a:ext cx="1168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Селезень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90668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avatars.mds.yandex.net/i?id=ec040c435b9449659a36fce2cfb399e9c07c152c-11270391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7019"/>
            <a:ext cx="3168352" cy="239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63888" y="620688"/>
            <a:ext cx="32506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 семью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996952"/>
            <a:ext cx="4141260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48345" y="3758432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Гусь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860032" y="5805264"/>
            <a:ext cx="2026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Гусыня с гусятами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87104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3808" y="441538"/>
            <a:ext cx="6067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Игра: Кто как голос подает?  </a:t>
            </a:r>
            <a:endParaRPr lang="ru-RU" sz="3600" b="1" dirty="0"/>
          </a:p>
        </p:txBody>
      </p:sp>
      <p:pic>
        <p:nvPicPr>
          <p:cNvPr id="3" name="Picture 4" descr="http://papik.pro/uploads/posts/2021-12/1639278678_70-papik-pro-p-klipart-petukh-7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5" t="3898" r="23777" b="9656"/>
          <a:stretch/>
        </p:blipFill>
        <p:spPr bwMode="auto">
          <a:xfrm>
            <a:off x="539552" y="1114656"/>
            <a:ext cx="2081905" cy="197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avatars.mds.yandex.net/get-mpic/5236741/img_id2775749633904620924.jpeg/ori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56" y="2924944"/>
            <a:ext cx="1738711" cy="198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avatars.mds.yandex.net/i?id=6866e82d0e57dc1866f502b1ad370cb62284dff4-5345995-images-thumbs&amp;n=1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4"/>
          <a:stretch/>
        </p:blipFill>
        <p:spPr bwMode="auto">
          <a:xfrm>
            <a:off x="6300192" y="1527525"/>
            <a:ext cx="2277307" cy="188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img.promportal.su/foto/good_fotos/2649/26495762/inkubator-36-yaic-nesushka-220-12-avtomat-povorot-cifrovoy-gigrometr_foto_larges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107" y="3163497"/>
            <a:ext cx="2565388" cy="201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avatars.mds.yandex.net/i?id=a1440f72b5857cffdd642696893dd71a13c7ddbb-12608033-images-thumbs&amp;n=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725144"/>
            <a:ext cx="2177900" cy="178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avatars.mds.yandex.net/i?id=ec040c435b9449659a36fce2cfb399e9c07c152c-11270391-images-thumbs&amp;n=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976" y="4725144"/>
            <a:ext cx="2307350" cy="174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51920" y="1772816"/>
            <a:ext cx="134844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Кукарекает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Кудахчет 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Гогочет 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Пищит 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Крякает </a:t>
            </a:r>
          </a:p>
          <a:p>
            <a:pPr>
              <a:lnSpc>
                <a:spcPct val="150000"/>
              </a:lnSpc>
            </a:pPr>
            <a:r>
              <a:rPr lang="ru-RU" dirty="0" err="1" smtClean="0"/>
              <a:t>Болбочет</a:t>
            </a:r>
            <a:r>
              <a:rPr lang="ru-RU" dirty="0" smtClean="0"/>
              <a:t> </a:t>
            </a:r>
            <a:endParaRPr lang="ru-RU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2555776" y="1702610"/>
            <a:ext cx="1296144" cy="4003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5200366" y="2102941"/>
            <a:ext cx="1099826" cy="3646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5" idx="3"/>
          </p:cNvCxnSpPr>
          <p:nvPr/>
        </p:nvCxnSpPr>
        <p:spPr>
          <a:xfrm>
            <a:off x="2334767" y="3919892"/>
            <a:ext cx="1445145" cy="2507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 flipV="1">
            <a:off x="4723976" y="3284984"/>
            <a:ext cx="1792241" cy="7602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4723977" y="2924944"/>
            <a:ext cx="1288183" cy="22527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3419872" y="3789040"/>
            <a:ext cx="576064" cy="11257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7273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260648"/>
            <a:ext cx="52148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Жилище домашних птиц</a:t>
            </a:r>
            <a:endParaRPr lang="ru-RU" sz="3600" b="1" dirty="0"/>
          </a:p>
        </p:txBody>
      </p:sp>
      <p:pic>
        <p:nvPicPr>
          <p:cNvPr id="9218" name="Picture 2" descr="https://i.pinimg.com/originals/8a/ab/fd/8aabfdc2a01a9bc8394de84e131ae4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317828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71600" y="755412"/>
            <a:ext cx="1056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Утятник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057354"/>
            <a:ext cx="3153690" cy="2365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96280" y="755412"/>
            <a:ext cx="1208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Курятник </a:t>
            </a:r>
            <a:endParaRPr lang="ru-RU" b="1" dirty="0"/>
          </a:p>
        </p:txBody>
      </p:sp>
      <p:pic>
        <p:nvPicPr>
          <p:cNvPr id="9221" name="Picture 5" descr="https://okuchnik.ru/wp-content/uploads/1/2/f/12fd764ee0a94ae404d958f44db4498c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84" y="3865669"/>
            <a:ext cx="3360371" cy="252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369735" y="3863652"/>
            <a:ext cx="3442625" cy="2292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8251" y="6385948"/>
            <a:ext cx="1141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Гусятник 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500772" y="6201282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Индюшатник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4180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5816" y="458097"/>
            <a:ext cx="27093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Сравни птиц</a:t>
            </a:r>
            <a:endParaRPr lang="ru-RU" sz="3600" b="1" dirty="0"/>
          </a:p>
        </p:txBody>
      </p:sp>
      <p:pic>
        <p:nvPicPr>
          <p:cNvPr id="3" name="Picture 4" descr="http://papik.pro/uploads/posts/2021-12/1639278678_70-papik-pro-p-klipart-petukh-7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5" t="3898" r="23777" b="9656"/>
          <a:stretch/>
        </p:blipFill>
        <p:spPr bwMode="auto">
          <a:xfrm>
            <a:off x="539552" y="1798890"/>
            <a:ext cx="3413044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avatars.mds.yandex.net/i?id=ec040c435b9449659a36fce2cfb399e9c07c152c-11270391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798890"/>
            <a:ext cx="4293475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803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332656"/>
            <a:ext cx="7151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Какую пользу приносят человеку?</a:t>
            </a:r>
            <a:endParaRPr lang="ru-RU" sz="3600" b="1" dirty="0"/>
          </a:p>
        </p:txBody>
      </p:sp>
      <p:pic>
        <p:nvPicPr>
          <p:cNvPr id="10242" name="Picture 2" descr="https://i.pinimg.com/originals/f7/ca/58/f7ca58d7ba7ec76c85b758ae6ea9e5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4101912" cy="302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i.pinimg.com/originals/b1/ce/e5/b1cee52ef5a2082c2fd3406d02c190c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282" y="3573016"/>
            <a:ext cx="4037074" cy="291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cf2.ppt-online.org/files2/slide/n/nSWeEBrQpZXROVmzTY8Lx7gUbMiyHwjJcs2l1uDPa/slide-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41" y="4009731"/>
            <a:ext cx="3492286" cy="2615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011898"/>
            <a:ext cx="3414823" cy="256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1385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260648"/>
            <a:ext cx="53832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/>
              <a:t>Пальчиковая гимнастика </a:t>
            </a:r>
            <a:endParaRPr lang="ru-RU" sz="3600" b="1" dirty="0"/>
          </a:p>
        </p:txBody>
      </p:sp>
      <p:pic>
        <p:nvPicPr>
          <p:cNvPr id="12293" name="Picture 5" descr="https://cf3.ppt-online.org/files3/slide/s/skgDrJSFazvTYmURb4eQhjAfodnE73LHlCyX1V/slide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6979"/>
            <a:ext cx="4328438" cy="324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966" y="2852936"/>
            <a:ext cx="4253458" cy="340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0869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441538"/>
            <a:ext cx="45095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Спасибо за внимания</a:t>
            </a:r>
            <a:endParaRPr lang="ru-RU" sz="3600" b="1" dirty="0"/>
          </a:p>
        </p:txBody>
      </p:sp>
      <p:pic>
        <p:nvPicPr>
          <p:cNvPr id="13314" name="Picture 2" descr="https://blogger.googleusercontent.com/img/b/R29vZ2xl/AVvXsEhxupZ_FjpnVqJijP5GRICSMU4x9rymSDIVPt0cTN1NCgjtE10HwqoP4zzpOoS6p-g09It95Vkgjl8vfW_tyxKhOEwzOzCv-v1hGjOKhRgvRa65Og8XIvyS6GIqMhZ7_R_vmmV7r6eyN09_0NUzK-IBT_ezW3ybcSZ0T0hLsOeowBzcRdORyuUbEirRiQ/w1200-h630-p-k-no-nu/64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6542616" cy="3644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8456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182</TotalTime>
  <Words>98</Words>
  <Application>Microsoft Office PowerPoint</Application>
  <PresentationFormat>Экран (4:3)</PresentationFormat>
  <Paragraphs>41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XTreme.ws</cp:lastModifiedBy>
  <cp:revision>17</cp:revision>
  <cp:lastPrinted>2024-02-08T02:40:07Z</cp:lastPrinted>
  <dcterms:created xsi:type="dcterms:W3CDTF">2024-02-07T02:38:00Z</dcterms:created>
  <dcterms:modified xsi:type="dcterms:W3CDTF">2024-02-26T08:59:17Z</dcterms:modified>
</cp:coreProperties>
</file>